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288000" cy="10287000"/>
  <p:notesSz cx="6858000" cy="9144000"/>
  <p:embeddedFontLst>
    <p:embeddedFont>
      <p:font typeface="Cherry Bomb One" panose="020B0604020202020204" charset="-128"/>
      <p:regular r:id="rId11"/>
    </p:embeddedFont>
    <p:embeddedFont>
      <p:font typeface="Arimo" panose="020B0604020202020204" charset="0"/>
      <p:regular r:id="rId12"/>
    </p:embeddedFont>
    <p:embeddedFont>
      <p:font typeface="Canva Student Font" panose="020B0604020202020204" charset="0"/>
      <p:regular r:id="rId13"/>
    </p:embeddedFont>
    <p:embeddedFont>
      <p:font typeface="Cubao Narrow" panose="020B0604020202020204" charset="0"/>
      <p:regular r:id="rId14"/>
    </p:embeddedFont>
    <p:embeddedFont>
      <p:font typeface="Playwrite US Trad" panose="020B0604020202020204" charset="0"/>
      <p:regular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31B8A33-55DD-4812-928A-1737806E2FC5}" v="2" dt="2026-09-02T12:44:23.46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2" d="100"/>
          <a:sy n="52" d="100"/>
        </p:scale>
        <p:origin x="811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rly Appleton" userId="ef819ec4-c4d6-4a1b-84c6-94cb937dcecc" providerId="ADAL" clId="{4DB27588-8CC5-4F73-B380-973C39DE2087}"/>
    <pc:docChg chg="custSel modSld">
      <pc:chgData name="Carly Appleton" userId="ef819ec4-c4d6-4a1b-84c6-94cb937dcecc" providerId="ADAL" clId="{4DB27588-8CC5-4F73-B380-973C39DE2087}" dt="2026-09-02T12:44:48.683" v="9" actId="1076"/>
      <pc:docMkLst>
        <pc:docMk/>
      </pc:docMkLst>
      <pc:sldChg chg="delSp modSp mod delAnim">
        <pc:chgData name="Carly Appleton" userId="ef819ec4-c4d6-4a1b-84c6-94cb937dcecc" providerId="ADAL" clId="{4DB27588-8CC5-4F73-B380-973C39DE2087}" dt="2026-09-02T12:44:48.683" v="9" actId="1076"/>
        <pc:sldMkLst>
          <pc:docMk/>
          <pc:sldMk cId="0" sldId="261"/>
        </pc:sldMkLst>
        <pc:spChg chg="del">
          <ac:chgData name="Carly Appleton" userId="ef819ec4-c4d6-4a1b-84c6-94cb937dcecc" providerId="ADAL" clId="{4DB27588-8CC5-4F73-B380-973C39DE2087}" dt="2026-09-02T12:44:17.573" v="0" actId="478"/>
          <ac:spMkLst>
            <pc:docMk/>
            <pc:sldMk cId="0" sldId="261"/>
            <ac:spMk id="2" creationId="{00000000-0000-0000-0000-000000000000}"/>
          </ac:spMkLst>
        </pc:spChg>
        <pc:spChg chg="mod">
          <ac:chgData name="Carly Appleton" userId="ef819ec4-c4d6-4a1b-84c6-94cb937dcecc" providerId="ADAL" clId="{4DB27588-8CC5-4F73-B380-973C39DE2087}" dt="2026-09-02T12:44:44.284" v="8" actId="1076"/>
          <ac:spMkLst>
            <pc:docMk/>
            <pc:sldMk cId="0" sldId="261"/>
            <ac:spMk id="4" creationId="{00000000-0000-0000-0000-000000000000}"/>
          </ac:spMkLst>
        </pc:spChg>
        <pc:spChg chg="del mod">
          <ac:chgData name="Carly Appleton" userId="ef819ec4-c4d6-4a1b-84c6-94cb937dcecc" providerId="ADAL" clId="{4DB27588-8CC5-4F73-B380-973C39DE2087}" dt="2026-09-02T12:44:27.261" v="4" actId="478"/>
          <ac:spMkLst>
            <pc:docMk/>
            <pc:sldMk cId="0" sldId="261"/>
            <ac:spMk id="5" creationId="{00000000-0000-0000-0000-000000000000}"/>
          </ac:spMkLst>
        </pc:spChg>
        <pc:spChg chg="del mod">
          <ac:chgData name="Carly Appleton" userId="ef819ec4-c4d6-4a1b-84c6-94cb937dcecc" providerId="ADAL" clId="{4DB27588-8CC5-4F73-B380-973C39DE2087}" dt="2026-09-02T12:44:21.752" v="2" actId="478"/>
          <ac:spMkLst>
            <pc:docMk/>
            <pc:sldMk cId="0" sldId="261"/>
            <ac:spMk id="6" creationId="{00000000-0000-0000-0000-000000000000}"/>
          </ac:spMkLst>
        </pc:spChg>
        <pc:spChg chg="mod">
          <ac:chgData name="Carly Appleton" userId="ef819ec4-c4d6-4a1b-84c6-94cb937dcecc" providerId="ADAL" clId="{4DB27588-8CC5-4F73-B380-973C39DE2087}" dt="2026-09-02T12:44:48.683" v="9" actId="1076"/>
          <ac:spMkLst>
            <pc:docMk/>
            <pc:sldMk cId="0" sldId="261"/>
            <ac:spMk id="7" creationId="{00000000-0000-0000-0000-000000000000}"/>
          </ac:spMkLst>
        </pc:spChg>
        <pc:spChg chg="mod">
          <ac:chgData name="Carly Appleton" userId="ef819ec4-c4d6-4a1b-84c6-94cb937dcecc" providerId="ADAL" clId="{4DB27588-8CC5-4F73-B380-973C39DE2087}" dt="2026-09-02T12:44:37.879" v="6" actId="1076"/>
          <ac:spMkLst>
            <pc:docMk/>
            <pc:sldMk cId="0" sldId="261"/>
            <ac:spMk id="8" creationId="{00000000-0000-0000-0000-000000000000}"/>
          </ac:spMkLst>
        </pc:spChg>
        <pc:spChg chg="mod">
          <ac:chgData name="Carly Appleton" userId="ef819ec4-c4d6-4a1b-84c6-94cb937dcecc" providerId="ADAL" clId="{4DB27588-8CC5-4F73-B380-973C39DE2087}" dt="2026-09-02T12:44:41.270" v="7" actId="1076"/>
          <ac:spMkLst>
            <pc:docMk/>
            <pc:sldMk cId="0" sldId="261"/>
            <ac:spMk id="9" creationId="{00000000-0000-0000-0000-000000000000}"/>
          </ac:spMkLst>
        </pc:spChg>
        <pc:spChg chg="mod">
          <ac:chgData name="Carly Appleton" userId="ef819ec4-c4d6-4a1b-84c6-94cb937dcecc" providerId="ADAL" clId="{4DB27588-8CC5-4F73-B380-973C39DE2087}" dt="2026-09-02T12:44:36.267" v="5" actId="1076"/>
          <ac:spMkLst>
            <pc:docMk/>
            <pc:sldMk cId="0" sldId="261"/>
            <ac:spMk id="10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hyperlink" Target="https://ernesfordgrangeprimary.com/category/skills-academy/" TargetMode="Externa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99222" y="461866"/>
            <a:ext cx="2931768" cy="2931768"/>
          </a:xfrm>
          <a:custGeom>
            <a:avLst/>
            <a:gdLst/>
            <a:ahLst/>
            <a:cxnLst/>
            <a:rect l="l" t="t" r="r" b="b"/>
            <a:pathLst>
              <a:path w="2931768" h="2931768">
                <a:moveTo>
                  <a:pt x="0" y="0"/>
                </a:moveTo>
                <a:lnTo>
                  <a:pt x="2931767" y="0"/>
                </a:lnTo>
                <a:lnTo>
                  <a:pt x="2931767" y="2931768"/>
                </a:lnTo>
                <a:lnTo>
                  <a:pt x="0" y="293176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TextBox 3"/>
          <p:cNvSpPr txBox="1"/>
          <p:nvPr/>
        </p:nvSpPr>
        <p:spPr>
          <a:xfrm>
            <a:off x="4105778" y="873877"/>
            <a:ext cx="11503036" cy="3891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39"/>
              </a:lnSpc>
            </a:pPr>
            <a:r>
              <a:rPr lang="en-US" sz="17028">
                <a:solidFill>
                  <a:srgbClr val="BB2024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Skills Academy </a:t>
            </a:r>
          </a:p>
          <a:p>
            <a:pPr algn="ctr">
              <a:lnSpc>
                <a:spcPts val="23839"/>
              </a:lnSpc>
            </a:pPr>
            <a:endParaRPr lang="en-US" sz="17028">
              <a:solidFill>
                <a:srgbClr val="BB2024"/>
              </a:solidFill>
              <a:latin typeface="Canva Student Font"/>
              <a:ea typeface="Canva Student Font"/>
              <a:cs typeface="Canva Student Font"/>
              <a:sym typeface="Canva Student Font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942994" y="4184015"/>
            <a:ext cx="12402012" cy="39684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544"/>
              </a:lnSpc>
              <a:spcBef>
                <a:spcPct val="0"/>
              </a:spcBef>
            </a:pPr>
            <a:r>
              <a:rPr lang="en-US" sz="20388">
                <a:solidFill>
                  <a:srgbClr val="BB2024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Autumn 1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375090" y="0"/>
            <a:ext cx="5604009" cy="5604009"/>
          </a:xfrm>
          <a:custGeom>
            <a:avLst/>
            <a:gdLst/>
            <a:ahLst/>
            <a:cxnLst/>
            <a:rect l="l" t="t" r="r" b="b"/>
            <a:pathLst>
              <a:path w="5604009" h="5604009">
                <a:moveTo>
                  <a:pt x="0" y="0"/>
                </a:moveTo>
                <a:lnTo>
                  <a:pt x="5604009" y="0"/>
                </a:lnTo>
                <a:lnTo>
                  <a:pt x="5604009" y="5604009"/>
                </a:lnTo>
                <a:lnTo>
                  <a:pt x="0" y="56040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5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6787066" y="1460652"/>
            <a:ext cx="5604009" cy="5604009"/>
          </a:xfrm>
          <a:custGeom>
            <a:avLst/>
            <a:gdLst/>
            <a:ahLst/>
            <a:cxnLst/>
            <a:rect l="l" t="t" r="r" b="b"/>
            <a:pathLst>
              <a:path w="5604009" h="5604009">
                <a:moveTo>
                  <a:pt x="0" y="0"/>
                </a:moveTo>
                <a:lnTo>
                  <a:pt x="5604009" y="0"/>
                </a:lnTo>
                <a:lnTo>
                  <a:pt x="5604009" y="5604010"/>
                </a:lnTo>
                <a:lnTo>
                  <a:pt x="0" y="560401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5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12345073" y="1460652"/>
            <a:ext cx="5604009" cy="5604009"/>
          </a:xfrm>
          <a:custGeom>
            <a:avLst/>
            <a:gdLst/>
            <a:ahLst/>
            <a:cxnLst/>
            <a:rect l="l" t="t" r="r" b="b"/>
            <a:pathLst>
              <a:path w="5604009" h="5604009">
                <a:moveTo>
                  <a:pt x="0" y="0"/>
                </a:moveTo>
                <a:lnTo>
                  <a:pt x="5604009" y="0"/>
                </a:lnTo>
                <a:lnTo>
                  <a:pt x="5604009" y="5604010"/>
                </a:lnTo>
                <a:lnTo>
                  <a:pt x="0" y="560401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5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>
            <a:off x="12375090" y="7064662"/>
            <a:ext cx="5604009" cy="5604009"/>
          </a:xfrm>
          <a:custGeom>
            <a:avLst/>
            <a:gdLst/>
            <a:ahLst/>
            <a:cxnLst/>
            <a:rect l="l" t="t" r="r" b="b"/>
            <a:pathLst>
              <a:path w="5604009" h="5604009">
                <a:moveTo>
                  <a:pt x="0" y="0"/>
                </a:moveTo>
                <a:lnTo>
                  <a:pt x="5604009" y="0"/>
                </a:lnTo>
                <a:lnTo>
                  <a:pt x="5604009" y="5604009"/>
                </a:lnTo>
                <a:lnTo>
                  <a:pt x="0" y="56040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5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Freeform 6"/>
          <p:cNvSpPr/>
          <p:nvPr/>
        </p:nvSpPr>
        <p:spPr>
          <a:xfrm rot="-5400000" flipV="1">
            <a:off x="13566596" y="5873407"/>
            <a:ext cx="5725338" cy="3039634"/>
          </a:xfrm>
          <a:custGeom>
            <a:avLst/>
            <a:gdLst/>
            <a:ahLst/>
            <a:cxnLst/>
            <a:rect l="l" t="t" r="r" b="b"/>
            <a:pathLst>
              <a:path w="5725338" h="3039634">
                <a:moveTo>
                  <a:pt x="0" y="3039634"/>
                </a:moveTo>
                <a:lnTo>
                  <a:pt x="5725338" y="3039634"/>
                </a:lnTo>
                <a:lnTo>
                  <a:pt x="5725338" y="0"/>
                </a:lnTo>
                <a:lnTo>
                  <a:pt x="0" y="0"/>
                </a:lnTo>
                <a:lnTo>
                  <a:pt x="0" y="3039634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Freeform 7"/>
          <p:cNvSpPr/>
          <p:nvPr/>
        </p:nvSpPr>
        <p:spPr>
          <a:xfrm>
            <a:off x="6741063" y="7064662"/>
            <a:ext cx="5604009" cy="5604009"/>
          </a:xfrm>
          <a:custGeom>
            <a:avLst/>
            <a:gdLst/>
            <a:ahLst/>
            <a:cxnLst/>
            <a:rect l="l" t="t" r="r" b="b"/>
            <a:pathLst>
              <a:path w="5604009" h="5604009">
                <a:moveTo>
                  <a:pt x="0" y="0"/>
                </a:moveTo>
                <a:lnTo>
                  <a:pt x="5604010" y="0"/>
                </a:lnTo>
                <a:lnTo>
                  <a:pt x="5604010" y="5604009"/>
                </a:lnTo>
                <a:lnTo>
                  <a:pt x="0" y="56040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5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" name="Freeform 8"/>
          <p:cNvSpPr/>
          <p:nvPr/>
        </p:nvSpPr>
        <p:spPr>
          <a:xfrm rot="5400000" flipV="1">
            <a:off x="5111346" y="1766511"/>
            <a:ext cx="7350812" cy="3902613"/>
          </a:xfrm>
          <a:custGeom>
            <a:avLst/>
            <a:gdLst/>
            <a:ahLst/>
            <a:cxnLst/>
            <a:rect l="l" t="t" r="r" b="b"/>
            <a:pathLst>
              <a:path w="7350812" h="3902613">
                <a:moveTo>
                  <a:pt x="0" y="3902613"/>
                </a:moveTo>
                <a:lnTo>
                  <a:pt x="7350812" y="3902613"/>
                </a:lnTo>
                <a:lnTo>
                  <a:pt x="7350812" y="0"/>
                </a:lnTo>
                <a:lnTo>
                  <a:pt x="0" y="0"/>
                </a:lnTo>
                <a:lnTo>
                  <a:pt x="0" y="3902613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Freeform 9"/>
          <p:cNvSpPr/>
          <p:nvPr/>
        </p:nvSpPr>
        <p:spPr>
          <a:xfrm>
            <a:off x="7067030" y="1654837"/>
            <a:ext cx="1123692" cy="1147167"/>
          </a:xfrm>
          <a:custGeom>
            <a:avLst/>
            <a:gdLst/>
            <a:ahLst/>
            <a:cxnLst/>
            <a:rect l="l" t="t" r="r" b="b"/>
            <a:pathLst>
              <a:path w="1123692" h="1147167">
                <a:moveTo>
                  <a:pt x="0" y="0"/>
                </a:moveTo>
                <a:lnTo>
                  <a:pt x="1123692" y="0"/>
                </a:lnTo>
                <a:lnTo>
                  <a:pt x="1123692" y="1147168"/>
                </a:lnTo>
                <a:lnTo>
                  <a:pt x="0" y="114716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0" name="Freeform 10"/>
          <p:cNvSpPr/>
          <p:nvPr/>
        </p:nvSpPr>
        <p:spPr>
          <a:xfrm>
            <a:off x="16265000" y="1772019"/>
            <a:ext cx="1075467" cy="399267"/>
          </a:xfrm>
          <a:custGeom>
            <a:avLst/>
            <a:gdLst/>
            <a:ahLst/>
            <a:cxnLst/>
            <a:rect l="l" t="t" r="r" b="b"/>
            <a:pathLst>
              <a:path w="1075467" h="399267">
                <a:moveTo>
                  <a:pt x="0" y="0"/>
                </a:moveTo>
                <a:lnTo>
                  <a:pt x="1075466" y="0"/>
                </a:lnTo>
                <a:lnTo>
                  <a:pt x="1075466" y="399267"/>
                </a:lnTo>
                <a:lnTo>
                  <a:pt x="0" y="39926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11" name="Group 11"/>
          <p:cNvGrpSpPr/>
          <p:nvPr/>
        </p:nvGrpSpPr>
        <p:grpSpPr>
          <a:xfrm>
            <a:off x="8786752" y="3717818"/>
            <a:ext cx="7642512" cy="3872584"/>
            <a:chOff x="0" y="0"/>
            <a:chExt cx="10190017" cy="5163446"/>
          </a:xfrm>
        </p:grpSpPr>
        <p:sp>
          <p:nvSpPr>
            <p:cNvPr id="12" name="Freeform 12"/>
            <p:cNvSpPr/>
            <p:nvPr/>
          </p:nvSpPr>
          <p:spPr>
            <a:xfrm>
              <a:off x="0" y="1698096"/>
              <a:ext cx="10190017" cy="1757778"/>
            </a:xfrm>
            <a:custGeom>
              <a:avLst/>
              <a:gdLst/>
              <a:ahLst/>
              <a:cxnLst/>
              <a:rect l="l" t="t" r="r" b="b"/>
              <a:pathLst>
                <a:path w="10190017" h="1757778">
                  <a:moveTo>
                    <a:pt x="0" y="0"/>
                  </a:moveTo>
                  <a:lnTo>
                    <a:pt x="10190017" y="0"/>
                  </a:lnTo>
                  <a:lnTo>
                    <a:pt x="10190017" y="1757778"/>
                  </a:lnTo>
                  <a:lnTo>
                    <a:pt x="0" y="1757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0" y="3405668"/>
              <a:ext cx="10190017" cy="1757778"/>
            </a:xfrm>
            <a:custGeom>
              <a:avLst/>
              <a:gdLst/>
              <a:ahLst/>
              <a:cxnLst/>
              <a:rect l="l" t="t" r="r" b="b"/>
              <a:pathLst>
                <a:path w="10190017" h="1757778">
                  <a:moveTo>
                    <a:pt x="0" y="0"/>
                  </a:moveTo>
                  <a:lnTo>
                    <a:pt x="10190017" y="0"/>
                  </a:lnTo>
                  <a:lnTo>
                    <a:pt x="10190017" y="1757778"/>
                  </a:lnTo>
                  <a:lnTo>
                    <a:pt x="0" y="1757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0" y="0"/>
              <a:ext cx="10190017" cy="1757778"/>
            </a:xfrm>
            <a:custGeom>
              <a:avLst/>
              <a:gdLst/>
              <a:ahLst/>
              <a:cxnLst/>
              <a:rect l="l" t="t" r="r" b="b"/>
              <a:pathLst>
                <a:path w="10190017" h="1757778">
                  <a:moveTo>
                    <a:pt x="0" y="0"/>
                  </a:moveTo>
                  <a:lnTo>
                    <a:pt x="10190017" y="0"/>
                  </a:lnTo>
                  <a:lnTo>
                    <a:pt x="10190017" y="1757778"/>
                  </a:lnTo>
                  <a:lnTo>
                    <a:pt x="0" y="1757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5" name="AutoShape 15"/>
          <p:cNvSpPr/>
          <p:nvPr/>
        </p:nvSpPr>
        <p:spPr>
          <a:xfrm flipV="1">
            <a:off x="9717042" y="3270996"/>
            <a:ext cx="3208386" cy="13097"/>
          </a:xfrm>
          <a:prstGeom prst="line">
            <a:avLst/>
          </a:prstGeom>
          <a:ln w="2857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16" name="AutoShape 16"/>
          <p:cNvSpPr/>
          <p:nvPr/>
        </p:nvSpPr>
        <p:spPr>
          <a:xfrm flipV="1">
            <a:off x="13322115" y="3244802"/>
            <a:ext cx="1801192" cy="13097"/>
          </a:xfrm>
          <a:prstGeom prst="line">
            <a:avLst/>
          </a:prstGeom>
          <a:ln w="2857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17" name="TextBox 17"/>
          <p:cNvSpPr txBox="1"/>
          <p:nvPr/>
        </p:nvSpPr>
        <p:spPr>
          <a:xfrm>
            <a:off x="16079165" y="2190321"/>
            <a:ext cx="1447135" cy="2957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3"/>
              </a:lnSpc>
              <a:spcBef>
                <a:spcPct val="0"/>
              </a:spcBef>
            </a:pPr>
            <a:r>
              <a:rPr lang="en-US" sz="1716">
                <a:solidFill>
                  <a:srgbClr val="000000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2026-2027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0413989" y="540995"/>
            <a:ext cx="4743728" cy="11950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39"/>
              </a:lnSpc>
            </a:pPr>
            <a:r>
              <a:rPr lang="en-US" sz="6599" dirty="0">
                <a:solidFill>
                  <a:srgbClr val="000000"/>
                </a:solidFill>
                <a:latin typeface="Cubao Narrow"/>
                <a:ea typeface="Cubao Narrow"/>
                <a:cs typeface="Cubao Narrow"/>
                <a:sym typeface="Cubao Narrow"/>
              </a:rPr>
              <a:t>Skills Academy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9000519" y="4105971"/>
            <a:ext cx="882982" cy="4330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65"/>
              </a:lnSpc>
            </a:pPr>
            <a:r>
              <a:rPr lang="en-US" sz="2475">
                <a:solidFill>
                  <a:srgbClr val="000000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Autumn 1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0191682" y="4105971"/>
            <a:ext cx="947403" cy="4330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65"/>
              </a:lnSpc>
            </a:pPr>
            <a:r>
              <a:rPr lang="en-US" sz="2475">
                <a:solidFill>
                  <a:srgbClr val="000000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Autumn 2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1584383" y="4105971"/>
            <a:ext cx="760689" cy="4330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65"/>
              </a:lnSpc>
            </a:pPr>
            <a:r>
              <a:rPr lang="en-US" sz="2475">
                <a:solidFill>
                  <a:srgbClr val="000000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Spring 1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2792648" y="4105971"/>
            <a:ext cx="825110" cy="4330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65"/>
              </a:lnSpc>
            </a:pPr>
            <a:r>
              <a:rPr lang="en-US" sz="2475">
                <a:solidFill>
                  <a:srgbClr val="000000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Spring 2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3964828" y="4105971"/>
            <a:ext cx="944620" cy="4330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65"/>
              </a:lnSpc>
            </a:pPr>
            <a:r>
              <a:rPr lang="en-US" sz="2475">
                <a:solidFill>
                  <a:srgbClr val="000000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Summer 1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5255959" y="4105971"/>
            <a:ext cx="1009041" cy="4330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65"/>
              </a:lnSpc>
            </a:pPr>
            <a:r>
              <a:rPr lang="en-US" sz="2475">
                <a:solidFill>
                  <a:srgbClr val="000000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Summer 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717042" y="2798672"/>
            <a:ext cx="607045" cy="4330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65"/>
              </a:lnSpc>
            </a:pPr>
            <a:r>
              <a:rPr lang="en-US" sz="2475">
                <a:solidFill>
                  <a:srgbClr val="000000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Name: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3345832" y="2798672"/>
            <a:ext cx="543852" cy="4330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65"/>
              </a:lnSpc>
            </a:pPr>
            <a:r>
              <a:rPr lang="en-US" sz="2475">
                <a:solidFill>
                  <a:srgbClr val="000000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Class: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8997608" y="5063986"/>
            <a:ext cx="719434" cy="2549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25"/>
              </a:lnSpc>
            </a:pPr>
            <a:r>
              <a:rPr lang="en-US" sz="1375">
                <a:solidFill>
                  <a:srgbClr val="000000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Name of club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0324088" y="5063986"/>
            <a:ext cx="719434" cy="2549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25"/>
              </a:lnSpc>
            </a:pPr>
            <a:r>
              <a:rPr lang="en-US" sz="1375">
                <a:solidFill>
                  <a:srgbClr val="000000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Name of club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1625639" y="5063986"/>
            <a:ext cx="719434" cy="2549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25"/>
              </a:lnSpc>
            </a:pPr>
            <a:r>
              <a:rPr lang="en-US" sz="1375">
                <a:solidFill>
                  <a:srgbClr val="000000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Name of club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2845486" y="5063986"/>
            <a:ext cx="719434" cy="2549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25"/>
              </a:lnSpc>
            </a:pPr>
            <a:r>
              <a:rPr lang="en-US" sz="1375">
                <a:solidFill>
                  <a:srgbClr val="000000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Name of club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4077421" y="5063986"/>
            <a:ext cx="719434" cy="2549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25"/>
              </a:lnSpc>
            </a:pPr>
            <a:r>
              <a:rPr lang="en-US" sz="1375">
                <a:solidFill>
                  <a:srgbClr val="000000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Name of club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5400762" y="5063986"/>
            <a:ext cx="719434" cy="2549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25"/>
              </a:lnSpc>
            </a:pPr>
            <a:r>
              <a:rPr lang="en-US" sz="1375">
                <a:solidFill>
                  <a:srgbClr val="000000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Name of club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222990" y="1585187"/>
            <a:ext cx="4884991" cy="12706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Don’t forget to fill in your </a:t>
            </a:r>
          </a:p>
          <a:p>
            <a:pPr algn="ctr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Skills Academy log sheet. </a:t>
            </a:r>
          </a:p>
        </p:txBody>
      </p:sp>
      <p:sp>
        <p:nvSpPr>
          <p:cNvPr id="34" name="Freeform 34"/>
          <p:cNvSpPr/>
          <p:nvPr/>
        </p:nvSpPr>
        <p:spPr>
          <a:xfrm>
            <a:off x="6787066" y="42412"/>
            <a:ext cx="5604009" cy="5604009"/>
          </a:xfrm>
          <a:custGeom>
            <a:avLst/>
            <a:gdLst/>
            <a:ahLst/>
            <a:cxnLst/>
            <a:rect l="l" t="t" r="r" b="b"/>
            <a:pathLst>
              <a:path w="5604009" h="5604009">
                <a:moveTo>
                  <a:pt x="0" y="0"/>
                </a:moveTo>
                <a:lnTo>
                  <a:pt x="5604009" y="0"/>
                </a:lnTo>
                <a:lnTo>
                  <a:pt x="5604009" y="5604009"/>
                </a:lnTo>
                <a:lnTo>
                  <a:pt x="0" y="56040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5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5" name="Freeform 35"/>
          <p:cNvSpPr/>
          <p:nvPr/>
        </p:nvSpPr>
        <p:spPr>
          <a:xfrm>
            <a:off x="621820" y="4572833"/>
            <a:ext cx="807909" cy="807909"/>
          </a:xfrm>
          <a:custGeom>
            <a:avLst/>
            <a:gdLst/>
            <a:ahLst/>
            <a:cxnLst/>
            <a:rect l="l" t="t" r="r" b="b"/>
            <a:pathLst>
              <a:path w="807909" h="807909">
                <a:moveTo>
                  <a:pt x="0" y="0"/>
                </a:moveTo>
                <a:lnTo>
                  <a:pt x="807910" y="0"/>
                </a:lnTo>
                <a:lnTo>
                  <a:pt x="807910" y="807909"/>
                </a:lnTo>
                <a:lnTo>
                  <a:pt x="0" y="8079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6" name="Freeform 36"/>
          <p:cNvSpPr/>
          <p:nvPr/>
        </p:nvSpPr>
        <p:spPr>
          <a:xfrm>
            <a:off x="621820" y="7186447"/>
            <a:ext cx="807909" cy="807909"/>
          </a:xfrm>
          <a:custGeom>
            <a:avLst/>
            <a:gdLst/>
            <a:ahLst/>
            <a:cxnLst/>
            <a:rect l="l" t="t" r="r" b="b"/>
            <a:pathLst>
              <a:path w="807909" h="807909">
                <a:moveTo>
                  <a:pt x="0" y="0"/>
                </a:moveTo>
                <a:lnTo>
                  <a:pt x="807910" y="0"/>
                </a:lnTo>
                <a:lnTo>
                  <a:pt x="807910" y="807910"/>
                </a:lnTo>
                <a:lnTo>
                  <a:pt x="0" y="80791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7" name="Freeform 37"/>
          <p:cNvSpPr/>
          <p:nvPr/>
        </p:nvSpPr>
        <p:spPr>
          <a:xfrm>
            <a:off x="638766" y="1767331"/>
            <a:ext cx="807909" cy="807909"/>
          </a:xfrm>
          <a:custGeom>
            <a:avLst/>
            <a:gdLst/>
            <a:ahLst/>
            <a:cxnLst/>
            <a:rect l="l" t="t" r="r" b="b"/>
            <a:pathLst>
              <a:path w="807909" h="807909">
                <a:moveTo>
                  <a:pt x="0" y="0"/>
                </a:moveTo>
                <a:lnTo>
                  <a:pt x="807910" y="0"/>
                </a:lnTo>
                <a:lnTo>
                  <a:pt x="807910" y="807909"/>
                </a:lnTo>
                <a:lnTo>
                  <a:pt x="0" y="8079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8" name="TextBox 38"/>
          <p:cNvSpPr txBox="1"/>
          <p:nvPr/>
        </p:nvSpPr>
        <p:spPr>
          <a:xfrm>
            <a:off x="1636470" y="4686519"/>
            <a:ext cx="4471511" cy="6324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A different club each half term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446676" y="6358914"/>
            <a:ext cx="5181078" cy="3185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endParaRPr/>
          </a:p>
          <a:p>
            <a:pPr algn="ctr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Try to choose a club from a different category from last time. Physical, Creative and Academic </a:t>
            </a:r>
          </a:p>
          <a:p>
            <a:pPr algn="ctr">
              <a:lnSpc>
                <a:spcPts val="5040"/>
              </a:lnSpc>
            </a:pPr>
            <a:endParaRPr lang="en-US" sz="3600">
              <a:solidFill>
                <a:srgbClr val="000000"/>
              </a:solidFill>
              <a:latin typeface="Canva Student Font"/>
              <a:ea typeface="Canva Student Font"/>
              <a:cs typeface="Canva Student Font"/>
              <a:sym typeface="Canva Student Fon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660950" y="0"/>
            <a:ext cx="8270955" cy="8229600"/>
          </a:xfrm>
          <a:custGeom>
            <a:avLst/>
            <a:gdLst/>
            <a:ahLst/>
            <a:cxnLst/>
            <a:rect l="l" t="t" r="r" b="b"/>
            <a:pathLst>
              <a:path w="8270955" h="8229600">
                <a:moveTo>
                  <a:pt x="0" y="0"/>
                </a:moveTo>
                <a:lnTo>
                  <a:pt x="8270955" y="0"/>
                </a:lnTo>
                <a:lnTo>
                  <a:pt x="827095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3000"/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TextBox 3"/>
          <p:cNvSpPr txBox="1"/>
          <p:nvPr/>
        </p:nvSpPr>
        <p:spPr>
          <a:xfrm>
            <a:off x="6610739" y="434009"/>
            <a:ext cx="5135837" cy="17028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495"/>
              </a:lnSpc>
            </a:pPr>
            <a:r>
              <a:rPr lang="en-US" sz="8211" dirty="0">
                <a:solidFill>
                  <a:srgbClr val="000000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Rewards</a:t>
            </a:r>
          </a:p>
        </p:txBody>
      </p:sp>
      <p:sp>
        <p:nvSpPr>
          <p:cNvPr id="4" name="Freeform 4"/>
          <p:cNvSpPr/>
          <p:nvPr/>
        </p:nvSpPr>
        <p:spPr>
          <a:xfrm>
            <a:off x="0" y="0"/>
            <a:ext cx="8270955" cy="8229600"/>
          </a:xfrm>
          <a:custGeom>
            <a:avLst/>
            <a:gdLst/>
            <a:ahLst/>
            <a:cxnLst/>
            <a:rect l="l" t="t" r="r" b="b"/>
            <a:pathLst>
              <a:path w="8270955" h="8229600">
                <a:moveTo>
                  <a:pt x="0" y="0"/>
                </a:moveTo>
                <a:lnTo>
                  <a:pt x="8270955" y="0"/>
                </a:lnTo>
                <a:lnTo>
                  <a:pt x="827095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2000"/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>
            <a:off x="11321900" y="0"/>
            <a:ext cx="8270955" cy="8229600"/>
          </a:xfrm>
          <a:custGeom>
            <a:avLst/>
            <a:gdLst/>
            <a:ahLst/>
            <a:cxnLst/>
            <a:rect l="l" t="t" r="r" b="b"/>
            <a:pathLst>
              <a:path w="8270955" h="8229600">
                <a:moveTo>
                  <a:pt x="0" y="0"/>
                </a:moveTo>
                <a:lnTo>
                  <a:pt x="8270955" y="0"/>
                </a:lnTo>
                <a:lnTo>
                  <a:pt x="827095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7000"/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Freeform 6"/>
          <p:cNvSpPr/>
          <p:nvPr/>
        </p:nvSpPr>
        <p:spPr>
          <a:xfrm>
            <a:off x="0" y="6968648"/>
            <a:ext cx="8270955" cy="8229600"/>
          </a:xfrm>
          <a:custGeom>
            <a:avLst/>
            <a:gdLst/>
            <a:ahLst/>
            <a:cxnLst/>
            <a:rect l="l" t="t" r="r" b="b"/>
            <a:pathLst>
              <a:path w="8270955" h="8229600">
                <a:moveTo>
                  <a:pt x="0" y="0"/>
                </a:moveTo>
                <a:lnTo>
                  <a:pt x="8270955" y="0"/>
                </a:lnTo>
                <a:lnTo>
                  <a:pt x="827095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6000"/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Freeform 7"/>
          <p:cNvSpPr/>
          <p:nvPr/>
        </p:nvSpPr>
        <p:spPr>
          <a:xfrm>
            <a:off x="6612226" y="6811330"/>
            <a:ext cx="8270955" cy="8229600"/>
          </a:xfrm>
          <a:custGeom>
            <a:avLst/>
            <a:gdLst/>
            <a:ahLst/>
            <a:cxnLst/>
            <a:rect l="l" t="t" r="r" b="b"/>
            <a:pathLst>
              <a:path w="8270955" h="8229600">
                <a:moveTo>
                  <a:pt x="0" y="0"/>
                </a:moveTo>
                <a:lnTo>
                  <a:pt x="8270955" y="0"/>
                </a:lnTo>
                <a:lnTo>
                  <a:pt x="827095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3999"/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" name="Freeform 8"/>
          <p:cNvSpPr/>
          <p:nvPr/>
        </p:nvSpPr>
        <p:spPr>
          <a:xfrm>
            <a:off x="13224452" y="6654012"/>
            <a:ext cx="8270955" cy="8229600"/>
          </a:xfrm>
          <a:custGeom>
            <a:avLst/>
            <a:gdLst/>
            <a:ahLst/>
            <a:cxnLst/>
            <a:rect l="l" t="t" r="r" b="b"/>
            <a:pathLst>
              <a:path w="8270955" h="8229600">
                <a:moveTo>
                  <a:pt x="0" y="0"/>
                </a:moveTo>
                <a:lnTo>
                  <a:pt x="8270954" y="0"/>
                </a:lnTo>
                <a:lnTo>
                  <a:pt x="8270954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6000"/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Freeform 9"/>
          <p:cNvSpPr/>
          <p:nvPr/>
        </p:nvSpPr>
        <p:spPr>
          <a:xfrm>
            <a:off x="14394885" y="6566892"/>
            <a:ext cx="3363252" cy="3325416"/>
          </a:xfrm>
          <a:custGeom>
            <a:avLst/>
            <a:gdLst/>
            <a:ahLst/>
            <a:cxnLst/>
            <a:rect l="l" t="t" r="r" b="b"/>
            <a:pathLst>
              <a:path w="3363252" h="3325416">
                <a:moveTo>
                  <a:pt x="0" y="0"/>
                </a:moveTo>
                <a:lnTo>
                  <a:pt x="3363252" y="0"/>
                </a:lnTo>
                <a:lnTo>
                  <a:pt x="3363252" y="3325416"/>
                </a:lnTo>
                <a:lnTo>
                  <a:pt x="0" y="33254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4000"/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0" name="Freeform 10"/>
          <p:cNvSpPr/>
          <p:nvPr/>
        </p:nvSpPr>
        <p:spPr>
          <a:xfrm>
            <a:off x="14102876" y="1028700"/>
            <a:ext cx="3369524" cy="3331617"/>
          </a:xfrm>
          <a:custGeom>
            <a:avLst/>
            <a:gdLst/>
            <a:ahLst/>
            <a:cxnLst/>
            <a:rect l="l" t="t" r="r" b="b"/>
            <a:pathLst>
              <a:path w="3369524" h="3331617">
                <a:moveTo>
                  <a:pt x="0" y="0"/>
                </a:moveTo>
                <a:lnTo>
                  <a:pt x="3369524" y="0"/>
                </a:lnTo>
                <a:lnTo>
                  <a:pt x="3369524" y="3331617"/>
                </a:lnTo>
                <a:lnTo>
                  <a:pt x="0" y="333161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4000"/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1" name="Freeform 11"/>
          <p:cNvSpPr/>
          <p:nvPr/>
        </p:nvSpPr>
        <p:spPr>
          <a:xfrm>
            <a:off x="2283426" y="1550435"/>
            <a:ext cx="1852051" cy="2792434"/>
          </a:xfrm>
          <a:custGeom>
            <a:avLst/>
            <a:gdLst/>
            <a:ahLst/>
            <a:cxnLst/>
            <a:rect l="l" t="t" r="r" b="b"/>
            <a:pathLst>
              <a:path w="1852051" h="2792434">
                <a:moveTo>
                  <a:pt x="0" y="0"/>
                </a:moveTo>
                <a:lnTo>
                  <a:pt x="1852051" y="0"/>
                </a:lnTo>
                <a:lnTo>
                  <a:pt x="1852051" y="2792433"/>
                </a:lnTo>
                <a:lnTo>
                  <a:pt x="0" y="279243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2" name="Freeform 12"/>
          <p:cNvSpPr/>
          <p:nvPr/>
        </p:nvSpPr>
        <p:spPr>
          <a:xfrm>
            <a:off x="4282260" y="1594351"/>
            <a:ext cx="1847079" cy="2792434"/>
          </a:xfrm>
          <a:custGeom>
            <a:avLst/>
            <a:gdLst/>
            <a:ahLst/>
            <a:cxnLst/>
            <a:rect l="l" t="t" r="r" b="b"/>
            <a:pathLst>
              <a:path w="1847079" h="2792434">
                <a:moveTo>
                  <a:pt x="0" y="0"/>
                </a:moveTo>
                <a:lnTo>
                  <a:pt x="1847078" y="0"/>
                </a:lnTo>
                <a:lnTo>
                  <a:pt x="1847078" y="2792434"/>
                </a:lnTo>
                <a:lnTo>
                  <a:pt x="0" y="279243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3" name="Freeform 13"/>
          <p:cNvSpPr/>
          <p:nvPr/>
        </p:nvSpPr>
        <p:spPr>
          <a:xfrm>
            <a:off x="6272213" y="1620819"/>
            <a:ext cx="1816720" cy="2739498"/>
          </a:xfrm>
          <a:custGeom>
            <a:avLst/>
            <a:gdLst/>
            <a:ahLst/>
            <a:cxnLst/>
            <a:rect l="l" t="t" r="r" b="b"/>
            <a:pathLst>
              <a:path w="1816720" h="2739498">
                <a:moveTo>
                  <a:pt x="0" y="0"/>
                </a:moveTo>
                <a:lnTo>
                  <a:pt x="1816720" y="0"/>
                </a:lnTo>
                <a:lnTo>
                  <a:pt x="1816720" y="2739498"/>
                </a:lnTo>
                <a:lnTo>
                  <a:pt x="0" y="273949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4" name="TextBox 14"/>
          <p:cNvSpPr txBox="1"/>
          <p:nvPr/>
        </p:nvSpPr>
        <p:spPr>
          <a:xfrm>
            <a:off x="14680623" y="7743863"/>
            <a:ext cx="2791778" cy="8470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59"/>
              </a:lnSpc>
            </a:pPr>
            <a:r>
              <a:rPr lang="en-US" sz="4899">
                <a:solidFill>
                  <a:srgbClr val="000000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FUN DAY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512668" y="6725605"/>
            <a:ext cx="13882217" cy="1393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>
                <a:solidFill>
                  <a:srgbClr val="000000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At the end of the year, all children who have chosen a different club each half term and have at least one from each category will take part in a special fun day.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4883181" y="2318103"/>
            <a:ext cx="1935361" cy="672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59"/>
              </a:lnSpc>
              <a:spcBef>
                <a:spcPct val="0"/>
              </a:spcBef>
            </a:pPr>
            <a:r>
              <a:rPr lang="en-US" sz="3899">
                <a:solidFill>
                  <a:srgbClr val="000000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POSTCARDS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245856" y="2016125"/>
            <a:ext cx="5700097" cy="2803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>
                <a:solidFill>
                  <a:srgbClr val="000000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In each club, we will give out </a:t>
            </a:r>
          </a:p>
          <a:p>
            <a:pPr algn="ctr">
              <a:lnSpc>
                <a:spcPts val="5599"/>
              </a:lnSpc>
            </a:pPr>
            <a:r>
              <a:rPr lang="en-US" sz="3999">
                <a:solidFill>
                  <a:srgbClr val="000000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x1 Respect, x1 Responsibility and </a:t>
            </a:r>
          </a:p>
          <a:p>
            <a:pPr algn="ctr">
              <a:lnSpc>
                <a:spcPts val="5599"/>
              </a:lnSpc>
            </a:pPr>
            <a:r>
              <a:rPr lang="en-US" sz="3999">
                <a:solidFill>
                  <a:srgbClr val="000000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x1 Resilience postcard each week. </a:t>
            </a:r>
          </a:p>
          <a:p>
            <a:pPr algn="ctr">
              <a:lnSpc>
                <a:spcPts val="5599"/>
              </a:lnSpc>
            </a:pPr>
            <a:r>
              <a:rPr lang="en-US" sz="3999">
                <a:solidFill>
                  <a:srgbClr val="000000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REMIND YOUR TEACHERS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217932" y="1638300"/>
            <a:ext cx="2064666" cy="2064666"/>
          </a:xfrm>
          <a:custGeom>
            <a:avLst/>
            <a:gdLst/>
            <a:ahLst/>
            <a:cxnLst/>
            <a:rect l="l" t="t" r="r" b="b"/>
            <a:pathLst>
              <a:path w="2064666" h="2064666">
                <a:moveTo>
                  <a:pt x="0" y="0"/>
                </a:moveTo>
                <a:lnTo>
                  <a:pt x="2064666" y="0"/>
                </a:lnTo>
                <a:lnTo>
                  <a:pt x="2064666" y="2064666"/>
                </a:lnTo>
                <a:lnTo>
                  <a:pt x="0" y="20646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1874079" y="5985176"/>
            <a:ext cx="2752372" cy="2752372"/>
          </a:xfrm>
          <a:custGeom>
            <a:avLst/>
            <a:gdLst/>
            <a:ahLst/>
            <a:cxnLst/>
            <a:rect l="l" t="t" r="r" b="b"/>
            <a:pathLst>
              <a:path w="2752372" h="2752372">
                <a:moveTo>
                  <a:pt x="0" y="0"/>
                </a:moveTo>
                <a:lnTo>
                  <a:pt x="2752372" y="0"/>
                </a:lnTo>
                <a:lnTo>
                  <a:pt x="2752372" y="2752372"/>
                </a:lnTo>
                <a:lnTo>
                  <a:pt x="0" y="275237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13881488" y="4499637"/>
            <a:ext cx="3027003" cy="3027003"/>
          </a:xfrm>
          <a:custGeom>
            <a:avLst/>
            <a:gdLst/>
            <a:ahLst/>
            <a:cxnLst/>
            <a:rect l="l" t="t" r="r" b="b"/>
            <a:pathLst>
              <a:path w="3027003" h="3027003">
                <a:moveTo>
                  <a:pt x="0" y="0"/>
                </a:moveTo>
                <a:lnTo>
                  <a:pt x="3027003" y="0"/>
                </a:lnTo>
                <a:lnTo>
                  <a:pt x="3027003" y="3027003"/>
                </a:lnTo>
                <a:lnTo>
                  <a:pt x="0" y="302700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>
            <a:off x="13807746" y="79997"/>
            <a:ext cx="3071248" cy="3071248"/>
          </a:xfrm>
          <a:custGeom>
            <a:avLst/>
            <a:gdLst/>
            <a:ahLst/>
            <a:cxnLst/>
            <a:rect l="l" t="t" r="r" b="b"/>
            <a:pathLst>
              <a:path w="3071248" h="3071248">
                <a:moveTo>
                  <a:pt x="0" y="0"/>
                </a:moveTo>
                <a:lnTo>
                  <a:pt x="3071248" y="0"/>
                </a:lnTo>
                <a:lnTo>
                  <a:pt x="3071248" y="3071248"/>
                </a:lnTo>
                <a:lnTo>
                  <a:pt x="0" y="307124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Freeform 6"/>
          <p:cNvSpPr/>
          <p:nvPr/>
        </p:nvSpPr>
        <p:spPr>
          <a:xfrm>
            <a:off x="7792286" y="1333500"/>
            <a:ext cx="2703428" cy="1652095"/>
          </a:xfrm>
          <a:custGeom>
            <a:avLst/>
            <a:gdLst/>
            <a:ahLst/>
            <a:cxnLst/>
            <a:rect l="l" t="t" r="r" b="b"/>
            <a:pathLst>
              <a:path w="2703428" h="1652095">
                <a:moveTo>
                  <a:pt x="0" y="0"/>
                </a:moveTo>
                <a:lnTo>
                  <a:pt x="2703428" y="0"/>
                </a:lnTo>
                <a:lnTo>
                  <a:pt x="2703428" y="1652095"/>
                </a:lnTo>
                <a:lnTo>
                  <a:pt x="0" y="165209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Freeform 7"/>
          <p:cNvSpPr/>
          <p:nvPr/>
        </p:nvSpPr>
        <p:spPr>
          <a:xfrm>
            <a:off x="10770892" y="6586580"/>
            <a:ext cx="2348596" cy="2356282"/>
          </a:xfrm>
          <a:custGeom>
            <a:avLst/>
            <a:gdLst/>
            <a:ahLst/>
            <a:cxnLst/>
            <a:rect l="l" t="t" r="r" b="b"/>
            <a:pathLst>
              <a:path w="2348596" h="2356282">
                <a:moveTo>
                  <a:pt x="0" y="0"/>
                </a:moveTo>
                <a:lnTo>
                  <a:pt x="2348596" y="0"/>
                </a:lnTo>
                <a:lnTo>
                  <a:pt x="2348596" y="2356281"/>
                </a:lnTo>
                <a:lnTo>
                  <a:pt x="0" y="235628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163" r="-163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" name="Freeform 8"/>
          <p:cNvSpPr/>
          <p:nvPr/>
        </p:nvSpPr>
        <p:spPr>
          <a:xfrm>
            <a:off x="5018856" y="7299363"/>
            <a:ext cx="1509121" cy="2683746"/>
          </a:xfrm>
          <a:custGeom>
            <a:avLst/>
            <a:gdLst/>
            <a:ahLst/>
            <a:cxnLst/>
            <a:rect l="l" t="t" r="r" b="b"/>
            <a:pathLst>
              <a:path w="1509121" h="2683746">
                <a:moveTo>
                  <a:pt x="0" y="0"/>
                </a:moveTo>
                <a:lnTo>
                  <a:pt x="1509121" y="0"/>
                </a:lnTo>
                <a:lnTo>
                  <a:pt x="1509121" y="2683746"/>
                </a:lnTo>
                <a:lnTo>
                  <a:pt x="0" y="268374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Freeform 9"/>
          <p:cNvSpPr/>
          <p:nvPr/>
        </p:nvSpPr>
        <p:spPr>
          <a:xfrm>
            <a:off x="9716637" y="3876667"/>
            <a:ext cx="2108510" cy="2108510"/>
          </a:xfrm>
          <a:custGeom>
            <a:avLst/>
            <a:gdLst/>
            <a:ahLst/>
            <a:cxnLst/>
            <a:rect l="l" t="t" r="r" b="b"/>
            <a:pathLst>
              <a:path w="2108510" h="2108510">
                <a:moveTo>
                  <a:pt x="0" y="0"/>
                </a:moveTo>
                <a:lnTo>
                  <a:pt x="2108509" y="0"/>
                </a:lnTo>
                <a:lnTo>
                  <a:pt x="2108509" y="2108509"/>
                </a:lnTo>
                <a:lnTo>
                  <a:pt x="0" y="210850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0" name="Freeform 10"/>
          <p:cNvSpPr/>
          <p:nvPr/>
        </p:nvSpPr>
        <p:spPr>
          <a:xfrm>
            <a:off x="4806384" y="3290774"/>
            <a:ext cx="2417727" cy="2417727"/>
          </a:xfrm>
          <a:custGeom>
            <a:avLst/>
            <a:gdLst/>
            <a:ahLst/>
            <a:cxnLst/>
            <a:rect l="l" t="t" r="r" b="b"/>
            <a:pathLst>
              <a:path w="2417727" h="2417727">
                <a:moveTo>
                  <a:pt x="0" y="0"/>
                </a:moveTo>
                <a:lnTo>
                  <a:pt x="2417727" y="0"/>
                </a:lnTo>
                <a:lnTo>
                  <a:pt x="2417727" y="2417727"/>
                </a:lnTo>
                <a:lnTo>
                  <a:pt x="0" y="241772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1" name="TextBox 11"/>
          <p:cNvSpPr txBox="1"/>
          <p:nvPr/>
        </p:nvSpPr>
        <p:spPr>
          <a:xfrm>
            <a:off x="5410201" y="122554"/>
            <a:ext cx="5876032" cy="9361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dirty="0">
                <a:solidFill>
                  <a:srgbClr val="3F3595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Autumn 1 Physical Clubs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530226" y="8746626"/>
            <a:ext cx="3096225" cy="688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>
                <a:solidFill>
                  <a:srgbClr val="000000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Boys’ Football Y5/6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1968391" y="543669"/>
            <a:ext cx="3071248" cy="715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39"/>
              </a:lnSpc>
            </a:pPr>
            <a:r>
              <a:rPr lang="en-US" sz="4099" dirty="0">
                <a:solidFill>
                  <a:srgbClr val="000000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Forest School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4329269" y="7431390"/>
            <a:ext cx="2628794" cy="715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39"/>
              </a:lnSpc>
            </a:pPr>
            <a:r>
              <a:rPr lang="en-US" sz="4099">
                <a:solidFill>
                  <a:srgbClr val="000000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Big Games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633335" y="2909345"/>
            <a:ext cx="3021330" cy="7645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59"/>
              </a:lnSpc>
            </a:pPr>
            <a:r>
              <a:rPr lang="en-US" sz="4399">
                <a:solidFill>
                  <a:srgbClr val="000000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Mini Trampolining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52147" y="952500"/>
            <a:ext cx="3071248" cy="6858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600"/>
              </a:lnSpc>
            </a:pPr>
            <a:r>
              <a:rPr lang="en-US" sz="4000" dirty="0" err="1">
                <a:solidFill>
                  <a:srgbClr val="000000"/>
                </a:solidFill>
                <a:latin typeface="Cherry Bomb One"/>
                <a:ea typeface="Cherry Bomb One"/>
                <a:cs typeface="Cherry Bomb One"/>
                <a:sym typeface="Cherry Bomb One"/>
              </a:rPr>
              <a:t>Mr</a:t>
            </a:r>
            <a:r>
              <a:rPr lang="en-US" sz="4000" dirty="0">
                <a:solidFill>
                  <a:srgbClr val="000000"/>
                </a:solidFill>
                <a:latin typeface="Cherry Bomb One"/>
                <a:ea typeface="Cherry Bomb One"/>
                <a:cs typeface="Cherry Bomb One"/>
                <a:sym typeface="Cherry Bomb One"/>
              </a:rPr>
              <a:t> Hancock</a:t>
            </a:r>
          </a:p>
        </p:txBody>
      </p:sp>
      <p:sp>
        <p:nvSpPr>
          <p:cNvPr id="17" name="TextBox 17"/>
          <p:cNvSpPr txBox="1"/>
          <p:nvPr/>
        </p:nvSpPr>
        <p:spPr>
          <a:xfrm rot="-3334734">
            <a:off x="392392" y="6814315"/>
            <a:ext cx="2729329" cy="685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00"/>
              </a:lnSpc>
            </a:pPr>
            <a:r>
              <a:rPr lang="en-US" sz="4000" dirty="0" err="1">
                <a:solidFill>
                  <a:srgbClr val="000000"/>
                </a:solidFill>
                <a:latin typeface="Cherry Bomb One"/>
                <a:ea typeface="Cherry Bomb One"/>
                <a:cs typeface="Cherry Bomb One"/>
                <a:sym typeface="Cherry Bomb One"/>
              </a:rPr>
              <a:t>Mr</a:t>
            </a:r>
            <a:r>
              <a:rPr lang="en-US" sz="4000" dirty="0">
                <a:solidFill>
                  <a:srgbClr val="000000"/>
                </a:solidFill>
                <a:latin typeface="Cherry Bomb One"/>
                <a:ea typeface="Cherry Bomb One"/>
                <a:cs typeface="Cherry Bomb One"/>
                <a:sym typeface="Cherry Bomb One"/>
              </a:rPr>
              <a:t> Burgess</a:t>
            </a:r>
          </a:p>
        </p:txBody>
      </p:sp>
      <p:sp>
        <p:nvSpPr>
          <p:cNvPr id="18" name="TextBox 18"/>
          <p:cNvSpPr txBox="1"/>
          <p:nvPr/>
        </p:nvSpPr>
        <p:spPr>
          <a:xfrm rot="5400000">
            <a:off x="15241712" y="5781324"/>
            <a:ext cx="2647757" cy="6858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600"/>
              </a:lnSpc>
            </a:pPr>
            <a:r>
              <a:rPr lang="en-US" sz="4000" dirty="0" err="1">
                <a:solidFill>
                  <a:srgbClr val="000000"/>
                </a:solidFill>
                <a:latin typeface="Cherry Bomb One"/>
                <a:ea typeface="Cherry Bomb One"/>
                <a:cs typeface="Cherry Bomb One"/>
                <a:sym typeface="Cherry Bomb One"/>
              </a:rPr>
              <a:t>Mr</a:t>
            </a:r>
            <a:r>
              <a:rPr lang="en-US" sz="4000" dirty="0">
                <a:solidFill>
                  <a:srgbClr val="000000"/>
                </a:solidFill>
                <a:latin typeface="Cherry Bomb One"/>
                <a:ea typeface="Cherry Bomb One"/>
                <a:cs typeface="Cherry Bomb One"/>
                <a:sym typeface="Cherry Bomb One"/>
              </a:rPr>
              <a:t> Taylor</a:t>
            </a:r>
          </a:p>
        </p:txBody>
      </p:sp>
      <p:sp>
        <p:nvSpPr>
          <p:cNvPr id="19" name="TextBox 19"/>
          <p:cNvSpPr txBox="1"/>
          <p:nvPr/>
        </p:nvSpPr>
        <p:spPr>
          <a:xfrm rot="352866">
            <a:off x="13742175" y="2931509"/>
            <a:ext cx="2869036" cy="6858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600"/>
              </a:lnSpc>
            </a:pPr>
            <a:r>
              <a:rPr lang="en-US" sz="4000" dirty="0" err="1">
                <a:solidFill>
                  <a:srgbClr val="000000"/>
                </a:solidFill>
                <a:latin typeface="Cherry Bomb One"/>
                <a:ea typeface="Cherry Bomb One"/>
                <a:cs typeface="Cherry Bomb One"/>
                <a:sym typeface="Cherry Bomb One"/>
              </a:rPr>
              <a:t>Mr</a:t>
            </a:r>
            <a:r>
              <a:rPr lang="en-US" sz="4000" dirty="0">
                <a:solidFill>
                  <a:srgbClr val="000000"/>
                </a:solidFill>
                <a:latin typeface="Cherry Bomb One"/>
                <a:ea typeface="Cherry Bomb One"/>
                <a:cs typeface="Cherry Bomb One"/>
                <a:sym typeface="Cherry Bomb One"/>
              </a:rPr>
              <a:t> Stevens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3250265" y="1833704"/>
            <a:ext cx="2752372" cy="1393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>
                <a:solidFill>
                  <a:srgbClr val="000000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Girls’ Football Y5/6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2053394" y="6481805"/>
            <a:ext cx="1246752" cy="8848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923"/>
              </a:lnSpc>
              <a:spcBef>
                <a:spcPct val="0"/>
              </a:spcBef>
            </a:pPr>
            <a:r>
              <a:rPr lang="en-US" sz="4945" dirty="0">
                <a:solidFill>
                  <a:srgbClr val="000000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Dance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0590234" y="8574561"/>
            <a:ext cx="3291253" cy="6699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 dirty="0" err="1">
                <a:solidFill>
                  <a:srgbClr val="000000"/>
                </a:solidFill>
                <a:latin typeface="Cherry Bomb One"/>
                <a:ea typeface="Cherry Bomb One"/>
                <a:cs typeface="Cherry Bomb One"/>
                <a:sym typeface="Cherry Bomb One"/>
              </a:rPr>
              <a:t>Mrs</a:t>
            </a:r>
            <a:r>
              <a:rPr lang="en-US" sz="3999" dirty="0">
                <a:solidFill>
                  <a:srgbClr val="000000"/>
                </a:solidFill>
                <a:latin typeface="Cherry Bomb One"/>
                <a:ea typeface="Cherry Bomb One"/>
                <a:cs typeface="Cherry Bomb One"/>
                <a:sym typeface="Cherry Bomb One"/>
              </a:rPr>
              <a:t> Johnson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527977" y="9067301"/>
            <a:ext cx="2616023" cy="6699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 dirty="0" err="1">
                <a:solidFill>
                  <a:srgbClr val="000000"/>
                </a:solidFill>
                <a:latin typeface="Cherry Bomb One"/>
                <a:ea typeface="Cherry Bomb One"/>
                <a:cs typeface="Cherry Bomb One"/>
                <a:sym typeface="Cherry Bomb One"/>
              </a:rPr>
              <a:t>Mrs</a:t>
            </a:r>
            <a:r>
              <a:rPr lang="en-US" sz="3999" dirty="0">
                <a:solidFill>
                  <a:srgbClr val="000000"/>
                </a:solidFill>
                <a:latin typeface="Cherry Bomb One"/>
                <a:ea typeface="Cherry Bomb One"/>
                <a:cs typeface="Cherry Bomb One"/>
                <a:sym typeface="Cherry Bomb One"/>
              </a:rPr>
              <a:t> Smith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6210444" y="8236106"/>
            <a:ext cx="2628794" cy="715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39"/>
              </a:lnSpc>
            </a:pPr>
            <a:r>
              <a:rPr lang="en-US" sz="4099">
                <a:solidFill>
                  <a:srgbClr val="000000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Pool and Darts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5466438" y="5650213"/>
            <a:ext cx="6163333" cy="6699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 dirty="0" err="1">
                <a:solidFill>
                  <a:srgbClr val="000000"/>
                </a:solidFill>
                <a:latin typeface="Cherry Bomb One"/>
                <a:ea typeface="Cherry Bomb One"/>
                <a:cs typeface="Cherry Bomb One"/>
                <a:sym typeface="Cherry Bomb One"/>
              </a:rPr>
              <a:t>Mrs</a:t>
            </a:r>
            <a:r>
              <a:rPr lang="en-US" sz="3999" dirty="0">
                <a:solidFill>
                  <a:srgbClr val="000000"/>
                </a:solidFill>
                <a:latin typeface="Cherry Bomb One"/>
                <a:ea typeface="Cherry Bomb One"/>
                <a:cs typeface="Cherry Bomb One"/>
                <a:sym typeface="Cherry Bomb One"/>
              </a:rPr>
              <a:t> Flint &amp; Miss Jarvis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6997454" y="4713605"/>
            <a:ext cx="3426500" cy="7645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59"/>
              </a:lnSpc>
            </a:pPr>
            <a:r>
              <a:rPr lang="en-US" sz="4399">
                <a:solidFill>
                  <a:srgbClr val="000000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Walking &amp; Talking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467748" y="1244948"/>
            <a:ext cx="2610467" cy="2610467"/>
          </a:xfrm>
          <a:custGeom>
            <a:avLst/>
            <a:gdLst/>
            <a:ahLst/>
            <a:cxnLst/>
            <a:rect l="l" t="t" r="r" b="b"/>
            <a:pathLst>
              <a:path w="2610467" h="2610467">
                <a:moveTo>
                  <a:pt x="0" y="0"/>
                </a:moveTo>
                <a:lnTo>
                  <a:pt x="2610467" y="0"/>
                </a:lnTo>
                <a:lnTo>
                  <a:pt x="2610467" y="2610467"/>
                </a:lnTo>
                <a:lnTo>
                  <a:pt x="0" y="261046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6643845" y="1531626"/>
            <a:ext cx="1823903" cy="2323788"/>
          </a:xfrm>
          <a:custGeom>
            <a:avLst/>
            <a:gdLst/>
            <a:ahLst/>
            <a:cxnLst/>
            <a:rect l="l" t="t" r="r" b="b"/>
            <a:pathLst>
              <a:path w="1823903" h="2323788">
                <a:moveTo>
                  <a:pt x="0" y="0"/>
                </a:moveTo>
                <a:lnTo>
                  <a:pt x="1823903" y="0"/>
                </a:lnTo>
                <a:lnTo>
                  <a:pt x="1823903" y="2323789"/>
                </a:lnTo>
                <a:lnTo>
                  <a:pt x="0" y="232378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2089981" y="5192012"/>
            <a:ext cx="2076121" cy="2076121"/>
          </a:xfrm>
          <a:custGeom>
            <a:avLst/>
            <a:gdLst/>
            <a:ahLst/>
            <a:cxnLst/>
            <a:rect l="l" t="t" r="r" b="b"/>
            <a:pathLst>
              <a:path w="2076121" h="2076121">
                <a:moveTo>
                  <a:pt x="0" y="0"/>
                </a:moveTo>
                <a:lnTo>
                  <a:pt x="2076120" y="0"/>
                </a:lnTo>
                <a:lnTo>
                  <a:pt x="2076120" y="2076120"/>
                </a:lnTo>
                <a:lnTo>
                  <a:pt x="0" y="207612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TextBox 5"/>
          <p:cNvSpPr txBox="1"/>
          <p:nvPr/>
        </p:nvSpPr>
        <p:spPr>
          <a:xfrm>
            <a:off x="17259300" y="7785658"/>
            <a:ext cx="4429891" cy="6324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Fashion Design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15180" y="122554"/>
            <a:ext cx="5319592" cy="9361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dirty="0">
                <a:solidFill>
                  <a:srgbClr val="BB2024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Autumn 1 Creative Clubs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599363" y="4142435"/>
            <a:ext cx="4429891" cy="6324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dirty="0">
                <a:solidFill>
                  <a:srgbClr val="000000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Creative Cultures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009266" y="4391990"/>
            <a:ext cx="2068949" cy="669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000000"/>
                </a:solidFill>
                <a:latin typeface="Cherry Bomb One"/>
                <a:ea typeface="Cherry Bomb One"/>
                <a:cs typeface="Cherry Bomb One"/>
                <a:sym typeface="Cherry Bomb One"/>
              </a:rPr>
              <a:t>Mr Bolus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28240" y="3769690"/>
            <a:ext cx="2752372" cy="688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>
                <a:solidFill>
                  <a:srgbClr val="000000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Art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318678" y="4391990"/>
            <a:ext cx="2474238" cy="669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000000"/>
                </a:solidFill>
                <a:latin typeface="Cherry Bomb One"/>
                <a:ea typeface="Cherry Bomb One"/>
                <a:cs typeface="Cherry Bomb One"/>
                <a:sym typeface="Cherry Bomb One"/>
              </a:rPr>
              <a:t>Mrs Emslie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622674" y="7201457"/>
            <a:ext cx="3330326" cy="6699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herry Bomb One"/>
                <a:ea typeface="Cherry Bomb One"/>
                <a:cs typeface="Cherry Bomb One"/>
                <a:sym typeface="Cherry Bomb One"/>
              </a:rPr>
              <a:t>Miss Barrett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091423" y="4755492"/>
            <a:ext cx="2073235" cy="6896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63"/>
              </a:lnSpc>
              <a:spcBef>
                <a:spcPct val="0"/>
              </a:spcBef>
            </a:pPr>
            <a:r>
              <a:rPr lang="en-US" sz="3974" dirty="0">
                <a:solidFill>
                  <a:srgbClr val="000000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Creative Club</a:t>
            </a:r>
          </a:p>
        </p:txBody>
      </p:sp>
      <p:sp>
        <p:nvSpPr>
          <p:cNvPr id="13" name="Freeform 13"/>
          <p:cNvSpPr/>
          <p:nvPr/>
        </p:nvSpPr>
        <p:spPr>
          <a:xfrm>
            <a:off x="14020800" y="2148463"/>
            <a:ext cx="1965714" cy="1965714"/>
          </a:xfrm>
          <a:custGeom>
            <a:avLst/>
            <a:gdLst/>
            <a:ahLst/>
            <a:cxnLst/>
            <a:rect l="l" t="t" r="r" b="b"/>
            <a:pathLst>
              <a:path w="1965714" h="1965714">
                <a:moveTo>
                  <a:pt x="0" y="0"/>
                </a:moveTo>
                <a:lnTo>
                  <a:pt x="1965713" y="0"/>
                </a:lnTo>
                <a:lnTo>
                  <a:pt x="1965713" y="1965714"/>
                </a:lnTo>
                <a:lnTo>
                  <a:pt x="0" y="196571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GB" dirty="0"/>
          </a:p>
        </p:txBody>
      </p:sp>
      <p:sp>
        <p:nvSpPr>
          <p:cNvPr id="14" name="TextBox 14"/>
          <p:cNvSpPr txBox="1"/>
          <p:nvPr/>
        </p:nvSpPr>
        <p:spPr>
          <a:xfrm>
            <a:off x="13216410" y="1478537"/>
            <a:ext cx="3812844" cy="6699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 dirty="0" err="1">
                <a:solidFill>
                  <a:srgbClr val="000000"/>
                </a:solidFill>
                <a:latin typeface="Cherry Bomb One"/>
                <a:ea typeface="Cherry Bomb One"/>
                <a:cs typeface="Cherry Bomb One"/>
                <a:sym typeface="Cherry Bomb One"/>
              </a:rPr>
              <a:t>Mrs</a:t>
            </a:r>
            <a:r>
              <a:rPr lang="en-US" sz="3999" dirty="0">
                <a:solidFill>
                  <a:srgbClr val="000000"/>
                </a:solidFill>
                <a:latin typeface="Cherry Bomb One"/>
                <a:ea typeface="Cherry Bomb One"/>
                <a:cs typeface="Cherry Bomb One"/>
                <a:sym typeface="Cherry Bomb One"/>
              </a:rPr>
              <a:t> Gallagher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32972" y="6144347"/>
            <a:ext cx="2712720" cy="6896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63"/>
              </a:lnSpc>
              <a:spcBef>
                <a:spcPct val="0"/>
              </a:spcBef>
            </a:pPr>
            <a:r>
              <a:rPr lang="en-US" sz="3974" dirty="0">
                <a:solidFill>
                  <a:srgbClr val="000000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Loom Bands Club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2442584" y="8351443"/>
            <a:ext cx="2371725" cy="669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000000"/>
                </a:solidFill>
                <a:latin typeface="Cherry Bomb One"/>
                <a:ea typeface="Cherry Bomb One"/>
                <a:cs typeface="Cherry Bomb One"/>
                <a:sym typeface="Cherry Bomb One"/>
              </a:rPr>
              <a:t>Mrs Smith</a:t>
            </a:r>
          </a:p>
        </p:txBody>
      </p:sp>
      <p:sp>
        <p:nvSpPr>
          <p:cNvPr id="17" name="Freeform 17"/>
          <p:cNvSpPr/>
          <p:nvPr/>
        </p:nvSpPr>
        <p:spPr>
          <a:xfrm>
            <a:off x="11334772" y="6833981"/>
            <a:ext cx="1509121" cy="2683746"/>
          </a:xfrm>
          <a:custGeom>
            <a:avLst/>
            <a:gdLst/>
            <a:ahLst/>
            <a:cxnLst/>
            <a:rect l="l" t="t" r="r" b="b"/>
            <a:pathLst>
              <a:path w="1509121" h="2683746">
                <a:moveTo>
                  <a:pt x="0" y="0"/>
                </a:moveTo>
                <a:lnTo>
                  <a:pt x="1509121" y="0"/>
                </a:lnTo>
                <a:lnTo>
                  <a:pt x="1509121" y="2683746"/>
                </a:lnTo>
                <a:lnTo>
                  <a:pt x="0" y="268374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7" grpId="0"/>
      <p:bldP spid="8" grpId="0"/>
      <p:bldP spid="9" grpId="0"/>
      <p:bldP spid="10" grpId="0"/>
      <p:bldP spid="11" grpId="0"/>
      <p:bldP spid="12" grpId="0"/>
      <p:bldP spid="13" grpId="0" animBg="1"/>
      <p:bldP spid="14" grpId="0"/>
      <p:bldP spid="15" grpId="0"/>
      <p:bldP spid="16" grpId="0"/>
      <p:bldP spid="1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5909512" y="122554"/>
            <a:ext cx="5901488" cy="9361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dirty="0">
                <a:solidFill>
                  <a:srgbClr val="BB2024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Autumn 1 Academic Clubs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1446307" y="1654223"/>
            <a:ext cx="1819539" cy="8173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53"/>
              </a:lnSpc>
              <a:spcBef>
                <a:spcPct val="0"/>
              </a:spcBef>
            </a:pPr>
            <a:r>
              <a:rPr lang="en-US" sz="4752" dirty="0">
                <a:solidFill>
                  <a:srgbClr val="000000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Lego Club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7000" y="4739956"/>
            <a:ext cx="3821886" cy="8070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96"/>
              </a:lnSpc>
              <a:spcBef>
                <a:spcPct val="0"/>
              </a:spcBef>
            </a:pPr>
            <a:r>
              <a:rPr lang="en-US" sz="4783" dirty="0" err="1">
                <a:solidFill>
                  <a:srgbClr val="000000"/>
                </a:solidFill>
                <a:latin typeface="Cherry Bomb One"/>
                <a:ea typeface="Cherry Bomb One"/>
                <a:cs typeface="Cherry Bomb One"/>
                <a:sym typeface="Cherry Bomb One"/>
              </a:rPr>
              <a:t>Mr</a:t>
            </a:r>
            <a:r>
              <a:rPr lang="en-US" sz="4783" dirty="0">
                <a:solidFill>
                  <a:srgbClr val="000000"/>
                </a:solidFill>
                <a:latin typeface="Cherry Bomb One"/>
                <a:ea typeface="Cherry Bomb One"/>
                <a:cs typeface="Cherry Bomb One"/>
                <a:sym typeface="Cherry Bomb One"/>
              </a:rPr>
              <a:t> Woodward</a:t>
            </a:r>
          </a:p>
        </p:txBody>
      </p:sp>
      <p:sp>
        <p:nvSpPr>
          <p:cNvPr id="8" name="Freeform 8"/>
          <p:cNvSpPr/>
          <p:nvPr/>
        </p:nvSpPr>
        <p:spPr>
          <a:xfrm>
            <a:off x="4430096" y="2471622"/>
            <a:ext cx="2411599" cy="2411599"/>
          </a:xfrm>
          <a:custGeom>
            <a:avLst/>
            <a:gdLst/>
            <a:ahLst/>
            <a:cxnLst/>
            <a:rect l="l" t="t" r="r" b="b"/>
            <a:pathLst>
              <a:path w="2411599" h="2411599">
                <a:moveTo>
                  <a:pt x="0" y="0"/>
                </a:moveTo>
                <a:lnTo>
                  <a:pt x="2411599" y="0"/>
                </a:lnTo>
                <a:lnTo>
                  <a:pt x="2411599" y="2411599"/>
                </a:lnTo>
                <a:lnTo>
                  <a:pt x="0" y="241159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TextBox 9"/>
          <p:cNvSpPr txBox="1"/>
          <p:nvPr/>
        </p:nvSpPr>
        <p:spPr>
          <a:xfrm>
            <a:off x="3760189" y="5000236"/>
            <a:ext cx="3751411" cy="8070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96"/>
              </a:lnSpc>
              <a:spcBef>
                <a:spcPct val="0"/>
              </a:spcBef>
            </a:pPr>
            <a:r>
              <a:rPr lang="en-US" sz="4783" dirty="0">
                <a:solidFill>
                  <a:srgbClr val="000000"/>
                </a:solidFill>
                <a:latin typeface="Cherry Bomb One"/>
                <a:ea typeface="Cherry Bomb One"/>
                <a:cs typeface="Cherry Bomb One"/>
                <a:sym typeface="Cherry Bomb One"/>
              </a:rPr>
              <a:t>Miss Richards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953000" y="1866900"/>
            <a:ext cx="1365793" cy="8173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53"/>
              </a:lnSpc>
              <a:spcBef>
                <a:spcPct val="0"/>
              </a:spcBef>
            </a:pPr>
            <a:r>
              <a:rPr lang="en-US" sz="4752" dirty="0">
                <a:solidFill>
                  <a:srgbClr val="000000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11+ Club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8" grpId="0" animBg="1"/>
      <p:bldP spid="9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894892" y="392430"/>
            <a:ext cx="6652504" cy="636270"/>
            <a:chOff x="0" y="0"/>
            <a:chExt cx="1752100" cy="16757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752100" cy="167577"/>
            </a:xfrm>
            <a:custGeom>
              <a:avLst/>
              <a:gdLst/>
              <a:ahLst/>
              <a:cxnLst/>
              <a:rect l="l" t="t" r="r" b="b"/>
              <a:pathLst>
                <a:path w="1752100" h="167577">
                  <a:moveTo>
                    <a:pt x="0" y="0"/>
                  </a:moveTo>
                  <a:lnTo>
                    <a:pt x="1752100" y="0"/>
                  </a:lnTo>
                  <a:lnTo>
                    <a:pt x="1752100" y="167577"/>
                  </a:lnTo>
                  <a:lnTo>
                    <a:pt x="0" y="167577"/>
                  </a:lnTo>
                  <a:close/>
                </a:path>
              </a:pathLst>
            </a:custGeom>
            <a:solidFill>
              <a:srgbClr val="229ACA">
                <a:alpha val="37647"/>
              </a:srgbClr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1752100" cy="22472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65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971520" y="306705"/>
            <a:ext cx="6344960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79"/>
              </a:lnSpc>
            </a:pPr>
            <a:r>
              <a:rPr lang="en-US" sz="4199">
                <a:solidFill>
                  <a:srgbClr val="000000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Extra information before you choose....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260217" y="4682807"/>
            <a:ext cx="15767567" cy="807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39"/>
              </a:lnSpc>
            </a:pPr>
            <a:r>
              <a:rPr lang="en-US" sz="4599" u="sng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  <a:hlinkClick r:id="rId2" tooltip="https://ernesfordgrangeprimary.com/category/skills-academy/"/>
              </a:rPr>
              <a:t>https://ernesfordgrangeprimary.com/category/skills-academy/</a:t>
            </a:r>
          </a:p>
        </p:txBody>
      </p:sp>
      <p:sp>
        <p:nvSpPr>
          <p:cNvPr id="7" name="Freeform 7"/>
          <p:cNvSpPr/>
          <p:nvPr/>
        </p:nvSpPr>
        <p:spPr>
          <a:xfrm>
            <a:off x="12316480" y="6658278"/>
            <a:ext cx="2411599" cy="2411599"/>
          </a:xfrm>
          <a:custGeom>
            <a:avLst/>
            <a:gdLst/>
            <a:ahLst/>
            <a:cxnLst/>
            <a:rect l="l" t="t" r="r" b="b"/>
            <a:pathLst>
              <a:path w="2411599" h="2411599">
                <a:moveTo>
                  <a:pt x="0" y="0"/>
                </a:moveTo>
                <a:lnTo>
                  <a:pt x="2411599" y="0"/>
                </a:lnTo>
                <a:lnTo>
                  <a:pt x="2411599" y="2411599"/>
                </a:lnTo>
                <a:lnTo>
                  <a:pt x="0" y="241159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815447" y="4784407"/>
            <a:ext cx="657106" cy="6324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END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44717" y="7617304"/>
            <a:ext cx="2235161" cy="2235161"/>
          </a:xfrm>
          <a:custGeom>
            <a:avLst/>
            <a:gdLst/>
            <a:ahLst/>
            <a:cxnLst/>
            <a:rect l="l" t="t" r="r" b="b"/>
            <a:pathLst>
              <a:path w="2235161" h="2235161">
                <a:moveTo>
                  <a:pt x="0" y="0"/>
                </a:moveTo>
                <a:lnTo>
                  <a:pt x="2235161" y="0"/>
                </a:lnTo>
                <a:lnTo>
                  <a:pt x="2235161" y="2235160"/>
                </a:lnTo>
                <a:lnTo>
                  <a:pt x="0" y="22351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TextBox 3"/>
          <p:cNvSpPr txBox="1"/>
          <p:nvPr/>
        </p:nvSpPr>
        <p:spPr>
          <a:xfrm>
            <a:off x="3625138" y="7922104"/>
            <a:ext cx="13790811" cy="22083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52"/>
              </a:lnSpc>
            </a:pPr>
            <a:r>
              <a:rPr lang="en-US" sz="4180">
                <a:solidFill>
                  <a:srgbClr val="000000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Blogging and Vlogging: Think social media take over. You’ll document the fun we have at EGPS on our blogging platform by interviewing your friends, taking photos and writing captions. 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937463" y="9765960"/>
            <a:ext cx="1649669" cy="3404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7"/>
              </a:lnSpc>
              <a:spcBef>
                <a:spcPct val="0"/>
              </a:spcBef>
            </a:pPr>
            <a:r>
              <a:rPr lang="en-US" sz="2005">
                <a:solidFill>
                  <a:srgbClr val="000000"/>
                </a:solidFill>
                <a:latin typeface="Cherry Bomb One"/>
                <a:ea typeface="Cherry Bomb One"/>
                <a:cs typeface="Cherry Bomb One"/>
                <a:sym typeface="Cherry Bomb One"/>
              </a:rPr>
              <a:t>Miss Appleton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270</Words>
  <Application>Microsoft Office PowerPoint</Application>
  <PresentationFormat>Custom</PresentationFormat>
  <Paragraphs>68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Playwrite US Trad</vt:lpstr>
      <vt:lpstr>Cubao Narrow</vt:lpstr>
      <vt:lpstr>Canva Student Font</vt:lpstr>
      <vt:lpstr>Calibri</vt:lpstr>
      <vt:lpstr>Arimo</vt:lpstr>
      <vt:lpstr>Cherry Bomb One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Autumn 1 Skills Academy 2026</dc:title>
  <dc:creator>Carly Appleton</dc:creator>
  <cp:lastModifiedBy>Carly Appleton</cp:lastModifiedBy>
  <cp:revision>2</cp:revision>
  <dcterms:created xsi:type="dcterms:W3CDTF">2006-08-16T00:00:00Z</dcterms:created>
  <dcterms:modified xsi:type="dcterms:W3CDTF">2026-09-02T12:44:49Z</dcterms:modified>
  <dc:identifier>DAHSXsgTNSM</dc:identifier>
</cp:coreProperties>
</file>